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7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961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426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1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014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0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01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585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361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361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4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23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D0487-30BB-4AD8-B715-41E663EA16E6}" type="datetimeFigureOut">
              <a:rPr lang="en-US" smtClean="0"/>
              <a:t>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AF816-96A4-4BB7-9018-37965971C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312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all-funny.info/wp-content/uploads/2016/05/desert-tes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5"/>
          <a:stretch/>
        </p:blipFill>
        <p:spPr bwMode="auto">
          <a:xfrm>
            <a:off x="0" y="0"/>
            <a:ext cx="12192000" cy="689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307" y="168238"/>
            <a:ext cx="11932693" cy="646330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fr-FR" sz="44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Copiez le vocabulaire :</a:t>
            </a:r>
            <a:endParaRPr lang="fr-FR" sz="14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10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Goutte - drop</a:t>
            </a: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puit -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well</a:t>
            </a:r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Soif -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thirst</a:t>
            </a:r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Eclairer – to light up, flash</a:t>
            </a: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Sable –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sand</a:t>
            </a:r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Rayonner – to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shine</a:t>
            </a:r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6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6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Cacher – to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hide</a:t>
            </a:r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Doux –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sweet</a:t>
            </a:r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pleasant</a:t>
            </a:r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Entendre  - to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hear</a:t>
            </a:r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Rire – to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laugh</a:t>
            </a:r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Avoir de la peine – to </a:t>
            </a:r>
            <a:r>
              <a:rPr lang="fr-FR" sz="3600" b="1" dirty="0" err="1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grieve</a:t>
            </a:r>
            <a:endParaRPr lang="fr-FR" sz="3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Mordre – to bite</a:t>
            </a:r>
          </a:p>
        </p:txBody>
      </p:sp>
    </p:spTree>
    <p:extLst>
      <p:ext uri="{BB962C8B-B14F-4D97-AF65-F5344CB8AC3E}">
        <p14:creationId xmlns:p14="http://schemas.microsoft.com/office/powerpoint/2010/main" val="78590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all-funny.info/wp-content/uploads/2016/05/desert-tes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5"/>
          <a:stretch/>
        </p:blipFill>
        <p:spPr bwMode="auto">
          <a:xfrm>
            <a:off x="0" y="0"/>
            <a:ext cx="12192000" cy="689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307" y="168238"/>
            <a:ext cx="11932693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Pages 68-70</a:t>
            </a:r>
            <a:endParaRPr lang="fr-FR" sz="10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10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Antoine a passé combien de jours dans désert le avec le Petit Prince quand il a fini son histoire ?</a:t>
            </a:r>
          </a:p>
          <a:p>
            <a:pPr marL="342900" indent="-342900">
              <a:buAutoNum type="arabicPeriod"/>
            </a:pPr>
            <a:endParaRPr lang="fr-FR" sz="1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Antoine n’était pas content parce que: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n’aimait pas l’histoire du Petit Prince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pensait qu’il mourrait de soif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a réparé son avion</a:t>
            </a:r>
          </a:p>
          <a:p>
            <a:pPr marL="800100" lvl="1" indent="-342900">
              <a:buFont typeface="+mj-lt"/>
              <a:buAutoNum type="alphaLcParenR"/>
            </a:pPr>
            <a:endParaRPr lang="fr-FR" sz="1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1" indent="-342900">
              <a:buAutoNum type="arabicPeriod" startAt="3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Qu’est-ce que le Petit Prince voulait cherchait dans le désert ?</a:t>
            </a:r>
          </a:p>
          <a:p>
            <a:pPr marL="800100" lvl="2" indent="-34290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renard      b) Sa rose      c)  Un puit</a:t>
            </a:r>
          </a:p>
          <a:p>
            <a:pPr marL="800100" lvl="2" indent="-342900">
              <a:buAutoNum type="alphaLcParenR"/>
            </a:pPr>
            <a:endParaRPr lang="fr-FR" sz="1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2" indent="-342900">
              <a:buAutoNum type="arabicPeriod" startAt="4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D’après Antoine, chercher ça dans le désert est:</a:t>
            </a:r>
          </a:p>
          <a:p>
            <a:pPr marL="800100" lvl="3" indent="-34290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Logique</a:t>
            </a:r>
          </a:p>
          <a:p>
            <a:pPr marL="800100" lvl="3" indent="-34290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Absurde</a:t>
            </a:r>
          </a:p>
          <a:p>
            <a:pPr marL="800100" lvl="3" indent="-34290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 raisonnable</a:t>
            </a:r>
            <a:endParaRPr lang="fr-FR" sz="28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990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all-funny.info/wp-content/uploads/2016/05/desert-tes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5"/>
          <a:stretch/>
        </p:blipFill>
        <p:spPr bwMode="auto">
          <a:xfrm>
            <a:off x="0" y="0"/>
            <a:ext cx="12192000" cy="689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307" y="168238"/>
            <a:ext cx="11932693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Pages 68-70</a:t>
            </a:r>
            <a:endParaRPr lang="fr-FR" sz="10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10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rabicPeriod" startAt="5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Antoine et le Petit Prince pensent que le désert est :</a:t>
            </a:r>
          </a:p>
          <a:p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a) dangereux    </a:t>
            </a: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b) tranquille      c)  beau</a:t>
            </a:r>
          </a:p>
          <a:p>
            <a:pPr marL="342900" indent="-342900">
              <a:buAutoNum type="arabicPeriod"/>
            </a:pPr>
            <a:endParaRPr lang="fr-FR" sz="1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 Ce qui fait la beauté d’une personne ou une chose est :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invisible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insignifiant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 apparence</a:t>
            </a:r>
          </a:p>
          <a:p>
            <a:pPr marL="800100" lvl="1" indent="-342900">
              <a:buFont typeface="+mj-lt"/>
              <a:buAutoNum type="alphaLcParenR"/>
            </a:pPr>
            <a:endParaRPr lang="fr-FR" sz="1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1" indent="-514350">
              <a:buAutoNum type="arabicPeriod" startAt="7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Petit Prince est content parce que:</a:t>
            </a:r>
          </a:p>
          <a:p>
            <a:pPr marL="971550" lvl="2" indent="-51435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renard est revenu</a:t>
            </a:r>
          </a:p>
          <a:p>
            <a:pPr marL="971550" lvl="2" indent="-51435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Antoine a enfin compris le secret du renard</a:t>
            </a:r>
          </a:p>
          <a:p>
            <a:pPr marL="971550" lvl="2" indent="-51435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renard est mort</a:t>
            </a:r>
            <a:endParaRPr lang="fr-FR" sz="28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82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all-funny.info/wp-content/uploads/2016/05/desert-tes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5"/>
          <a:stretch/>
        </p:blipFill>
        <p:spPr bwMode="auto">
          <a:xfrm>
            <a:off x="0" y="0"/>
            <a:ext cx="12192000" cy="689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307" y="168238"/>
            <a:ext cx="11932693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Pages 78-80</a:t>
            </a:r>
            <a:endParaRPr lang="fr-FR" sz="10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10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ce moment, le Petit Prince a passé combien de temps sur la Terre ?</a:t>
            </a:r>
          </a:p>
          <a:p>
            <a:pPr marL="971550" lvl="3" indent="-514350">
              <a:buFont typeface="+mj-lt"/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an       b) deux ans       c)  trois ans</a:t>
            </a:r>
          </a:p>
          <a:p>
            <a:pPr marL="342900" indent="-342900">
              <a:buAutoNum type="arabicPeriod"/>
            </a:pPr>
            <a:endParaRPr lang="fr-FR" sz="1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rabicPeriod" startAt="2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Maintenant, il va quitter la Terre.  Vrai ou faux ?</a:t>
            </a:r>
          </a:p>
          <a:p>
            <a:pPr marL="514350" indent="-514350">
              <a:buAutoNum type="arabicPeriod" startAt="2"/>
            </a:pPr>
            <a:endParaRPr lang="fr-FR" sz="28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Des gens ont des différentes raisons pour aimer les étoiles.  Pour ceux qui voyagent, les étoiles sont quoi ?  </a:t>
            </a:r>
          </a:p>
          <a:p>
            <a:pPr marL="800100" lvl="1" indent="-342900">
              <a:buFont typeface="+mj-lt"/>
              <a:buAutoNum type="alphaLcParenR"/>
            </a:pPr>
            <a:endParaRPr lang="fr-FR" sz="1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/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Pour le businessman, les étoiles sont quoi ?</a:t>
            </a:r>
          </a:p>
          <a:p>
            <a:pPr marL="0" lvl="2"/>
            <a:endParaRPr lang="fr-FR" sz="16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2"/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 D’après le Petit Prince, pourquoi est-ce qu’Antoine va aimer les étoiles après son départ ?</a:t>
            </a:r>
          </a:p>
          <a:p>
            <a:pPr marL="800100" lvl="3" indent="-34290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Quand Antoine regardera les étoiles, il entendra le rire du Petit Prince</a:t>
            </a:r>
          </a:p>
          <a:p>
            <a:pPr marL="800100" lvl="3" indent="-34290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peut les utiliser comme guides pour quitter le désert</a:t>
            </a:r>
          </a:p>
          <a:p>
            <a:pPr marL="800100" lvl="3" indent="-34290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peut les mettre en banque comme le businessman</a:t>
            </a:r>
            <a:endParaRPr lang="fr-FR" sz="28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456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all-funny.info/wp-content/uploads/2016/05/desert-tes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5"/>
          <a:stretch/>
        </p:blipFill>
        <p:spPr bwMode="auto">
          <a:xfrm>
            <a:off x="0" y="0"/>
            <a:ext cx="12192000" cy="689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5535" y="168238"/>
            <a:ext cx="12096466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Pages 82-84</a:t>
            </a:r>
            <a:endParaRPr lang="fr-FR" sz="10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10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D’après le Petit Prince, est-ce qu’il va mourir après le serpent le mord?</a:t>
            </a:r>
          </a:p>
          <a:p>
            <a:pPr marL="342900" indent="-342900">
              <a:buAutoNum type="arabicPeriod"/>
            </a:pPr>
            <a:endParaRPr lang="fr-FR" sz="1600" b="1" dirty="0" smtClean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rabicPeriod" startAt="2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ce moment, le Petit Prince se sentait comment ?</a:t>
            </a:r>
          </a:p>
          <a:p>
            <a:pPr marL="971550" lvl="1" indent="-51435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était triste</a:t>
            </a:r>
          </a:p>
          <a:p>
            <a:pPr marL="971550" lvl="1" indent="-51435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avait peur</a:t>
            </a:r>
          </a:p>
          <a:p>
            <a:pPr marL="971550" lvl="1" indent="-51435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était content</a:t>
            </a:r>
          </a:p>
          <a:p>
            <a:pPr marL="514350" indent="-514350">
              <a:buAutoNum type="arabicPeriod" startAt="2"/>
            </a:pPr>
            <a:endParaRPr lang="fr-FR" sz="28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rabicPeriod" startAt="3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Quand le serpent a mordu le Petit Prince :</a:t>
            </a:r>
          </a:p>
          <a:p>
            <a:pPr marL="971550" lvl="1" indent="-51435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est tombé</a:t>
            </a:r>
          </a:p>
          <a:p>
            <a:pPr marL="971550" lvl="1" indent="-51435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a crié</a:t>
            </a:r>
          </a:p>
          <a:p>
            <a:pPr marL="971550" lvl="1" indent="-514350">
              <a:buAutoNum type="alphaLcParenR"/>
            </a:pPr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a pleuré</a:t>
            </a:r>
          </a:p>
          <a:p>
            <a:pPr lvl="1"/>
            <a:endParaRPr lang="fr-FR" sz="28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/>
            <a:r>
              <a:rPr lang="fr-FR" sz="2800" b="1" dirty="0" smtClean="0">
                <a:ln w="3175"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Pourquoi est-ce qu’Antoine est certain que le Petit Prince est retourné à sa planète ?</a:t>
            </a:r>
          </a:p>
          <a:p>
            <a:pPr marL="971550" lvl="1" indent="-514350">
              <a:buAutoNum type="alphaLcParenR"/>
            </a:pPr>
            <a:endParaRPr lang="fr-FR" sz="2800" b="1" dirty="0">
              <a:ln w="3175">
                <a:solidFill>
                  <a:schemeClr val="tx1"/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658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400</Words>
  <Application>Microsoft Office PowerPoint</Application>
  <PresentationFormat>Widescreen</PresentationFormat>
  <Paragraphs>81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2016-06-03T11:03:36Z</dcterms:created>
  <dcterms:modified xsi:type="dcterms:W3CDTF">2016-06-03T11:58:41Z</dcterms:modified>
</cp:coreProperties>
</file>